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9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תמי לדאני" userId="ac613cc0-10e7-41b7-85c6-329bbd4206ee" providerId="ADAL" clId="{7F596858-EC59-4DFD-9D54-5C6638C4F38F}"/>
    <pc:docChg chg="undo modSld">
      <pc:chgData name="תמי לדאני" userId="ac613cc0-10e7-41b7-85c6-329bbd4206ee" providerId="ADAL" clId="{7F596858-EC59-4DFD-9D54-5C6638C4F38F}" dt="2017-09-27T04:29:27.025" v="7" actId="1076"/>
      <pc:docMkLst>
        <pc:docMk/>
      </pc:docMkLst>
      <pc:sldChg chg="addSp modSp">
        <pc:chgData name="תמי לדאני" userId="ac613cc0-10e7-41b7-85c6-329bbd4206ee" providerId="ADAL" clId="{7F596858-EC59-4DFD-9D54-5C6638C4F38F}" dt="2017-09-27T04:29:27.025" v="7" actId="1076"/>
        <pc:sldMkLst>
          <pc:docMk/>
          <pc:sldMk cId="343927340" sldId="256"/>
        </pc:sldMkLst>
        <pc:spChg chg="add mod">
          <ac:chgData name="תמי לדאני" userId="ac613cc0-10e7-41b7-85c6-329bbd4206ee" providerId="ADAL" clId="{7F596858-EC59-4DFD-9D54-5C6638C4F38F}" dt="2017-09-27T04:29:17.800" v="5" actId="208"/>
          <ac:spMkLst>
            <pc:docMk/>
            <pc:sldMk cId="343927340" sldId="256"/>
            <ac:spMk id="2" creationId="{2F204401-EF51-413E-BB87-D77335A6DA4F}"/>
          </ac:spMkLst>
        </pc:spChg>
        <pc:spChg chg="add mod">
          <ac:chgData name="תמי לדאני" userId="ac613cc0-10e7-41b7-85c6-329bbd4206ee" providerId="ADAL" clId="{7F596858-EC59-4DFD-9D54-5C6638C4F38F}" dt="2017-09-27T04:29:27.025" v="7" actId="1076"/>
          <ac:spMkLst>
            <pc:docMk/>
            <pc:sldMk cId="343927340" sldId="256"/>
            <ac:spMk id="7" creationId="{5DA6DDA7-AB8F-42AB-A348-AE9008C419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817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670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60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3165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592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011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780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507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9413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830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118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30072-7938-4A0A-9D98-EB1662A0508E}" type="datetimeFigureOut">
              <a:rPr lang="he-IL" smtClean="0"/>
              <a:t>ז'/תשרי/תשע"ח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3B7D3-B2BE-4682-86C4-A4120714777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887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דף צביעה הר געש">
            <a:extLst>
              <a:ext uri="{FF2B5EF4-FFF2-40B4-BE49-F238E27FC236}">
                <a16:creationId xmlns:a16="http://schemas.microsoft.com/office/drawing/2014/main" id="{476FC9C8-922A-4338-9DB1-DE45386E7F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608" y="0"/>
            <a:ext cx="6197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תוצאת תמונה עבור בלש">
            <a:extLst>
              <a:ext uri="{FF2B5EF4-FFF2-40B4-BE49-F238E27FC236}">
                <a16:creationId xmlns:a16="http://schemas.microsoft.com/office/drawing/2014/main" id="{35D08951-5DA3-4FDD-A9CF-ABB7C80A7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4164" y="4234650"/>
            <a:ext cx="2572947" cy="262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תוצאת תמונה עבור דף צביעה הר געש">
            <a:extLst>
              <a:ext uri="{FF2B5EF4-FFF2-40B4-BE49-F238E27FC236}">
                <a16:creationId xmlns:a16="http://schemas.microsoft.com/office/drawing/2014/main" id="{28962FF0-3D75-42CC-8780-53F4576EAB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789" r="84820"/>
          <a:stretch/>
        </p:blipFill>
        <p:spPr bwMode="auto">
          <a:xfrm flipH="1">
            <a:off x="6469633" y="5517750"/>
            <a:ext cx="940787" cy="118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6113FD-A7D1-4FD1-8994-0709C42C6508}"/>
              </a:ext>
            </a:extLst>
          </p:cNvPr>
          <p:cNvSpPr txBox="1"/>
          <p:nvPr/>
        </p:nvSpPr>
        <p:spPr>
          <a:xfrm>
            <a:off x="5991225" y="123825"/>
            <a:ext cx="3693795" cy="27392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dirty="0"/>
              <a:t>* קִרְאוּ: </a:t>
            </a:r>
            <a:r>
              <a:rPr lang="he-IL" sz="3200" dirty="0"/>
              <a:t>בָּלַשׁ בְּהַר גַּעַשׁ</a:t>
            </a:r>
            <a:endParaRPr lang="he-IL" dirty="0"/>
          </a:p>
          <a:p>
            <a:pPr algn="r" rtl="1"/>
            <a:endParaRPr lang="he-IL" dirty="0"/>
          </a:p>
          <a:p>
            <a:pPr algn="r" rtl="1"/>
            <a:r>
              <a:rPr lang="he-IL" dirty="0"/>
              <a:t>* כִּתְבוּ בַּמָּקוֹם הַמַּתְאִים</a:t>
            </a:r>
          </a:p>
          <a:p>
            <a:pPr algn="ctr" rtl="1"/>
            <a:r>
              <a:rPr lang="he-IL" sz="3200" dirty="0"/>
              <a:t>בָּלַשׁ		הַר גַּעַשׁ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* הוֹסִיפוּ מִלִּים </a:t>
            </a:r>
            <a:r>
              <a:rPr lang="he-IL" dirty="0" err="1"/>
              <a:t>הַמִּסְתַּיְּמוֹת</a:t>
            </a:r>
            <a:r>
              <a:rPr lang="he-IL" dirty="0"/>
              <a:t> בְּ- ש</a:t>
            </a:r>
          </a:p>
          <a:p>
            <a:pPr algn="r" rtl="1"/>
            <a:endParaRPr lang="he-IL" dirty="0"/>
          </a:p>
          <a:p>
            <a:pPr algn="r" rtl="1"/>
            <a:r>
              <a:rPr lang="he-IL" dirty="0"/>
              <a:t>* צִבְעוּ לַהֲנָאַתְכֶם.</a:t>
            </a:r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2F204401-EF51-413E-BB87-D77335A6DA4F}"/>
              </a:ext>
            </a:extLst>
          </p:cNvPr>
          <p:cNvSpPr/>
          <p:nvPr/>
        </p:nvSpPr>
        <p:spPr>
          <a:xfrm>
            <a:off x="7891730" y="3701989"/>
            <a:ext cx="1793290" cy="5326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5DA6DDA7-AB8F-42AB-A348-AE9008C419D2}"/>
              </a:ext>
            </a:extLst>
          </p:cNvPr>
          <p:cNvSpPr/>
          <p:nvPr/>
        </p:nvSpPr>
        <p:spPr>
          <a:xfrm>
            <a:off x="353356" y="764960"/>
            <a:ext cx="1793290" cy="5326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392734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11</Words>
  <Application>Microsoft Office PowerPoint</Application>
  <PresentationFormat>נייר A4 ‏(210x297 מ"מ)</PresentationFormat>
  <Paragraphs>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תמי לדאני</dc:creator>
  <cp:lastModifiedBy>תמי לדאני</cp:lastModifiedBy>
  <cp:revision>1</cp:revision>
  <dcterms:created xsi:type="dcterms:W3CDTF">2017-09-27T04:19:22Z</dcterms:created>
  <dcterms:modified xsi:type="dcterms:W3CDTF">2017-09-27T04:29:31Z</dcterms:modified>
</cp:coreProperties>
</file>