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86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76" y="-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57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8906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721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685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713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149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513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662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306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246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5181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E6782-8823-4BE3-A893-4CA97E63DD3D}" type="datetimeFigureOut">
              <a:rPr lang="he-IL" smtClean="0"/>
              <a:t>ד'/תשרי/תשע"ח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0B9EE-BCDC-4645-87C6-58992E49BC9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669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תוצאת תמונה עבור דף צביעה ברד">
            <a:extLst>
              <a:ext uri="{FF2B5EF4-FFF2-40B4-BE49-F238E27FC236}">
                <a16:creationId xmlns:a16="http://schemas.microsoft.com/office/drawing/2014/main" id="{7D2A5D8A-E392-41C6-ABCF-E4674A9A2C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23" b="24110"/>
          <a:stretch/>
        </p:blipFill>
        <p:spPr bwMode="auto">
          <a:xfrm>
            <a:off x="319595" y="-26635"/>
            <a:ext cx="3734451" cy="3364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תוצאת תמונה עבור דף צביעה ברד">
            <a:extLst>
              <a:ext uri="{FF2B5EF4-FFF2-40B4-BE49-F238E27FC236}">
                <a16:creationId xmlns:a16="http://schemas.microsoft.com/office/drawing/2014/main" id="{6C4D7B2A-7C7C-4514-8A14-B7BE3A6B6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477" y="0"/>
            <a:ext cx="6094428" cy="4433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>
            <a:extLst>
              <a:ext uri="{FF2B5EF4-FFF2-40B4-BE49-F238E27FC236}">
                <a16:creationId xmlns:a16="http://schemas.microsoft.com/office/drawing/2014/main" id="{D3215503-E210-4BBB-944C-A0BF9C28442B}"/>
              </a:ext>
            </a:extLst>
          </p:cNvPr>
          <p:cNvSpPr/>
          <p:nvPr/>
        </p:nvSpPr>
        <p:spPr>
          <a:xfrm>
            <a:off x="3666477" y="3266983"/>
            <a:ext cx="2467993" cy="9055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026" name="Picture 2" descr="תוצאת תמונה עבור דף צביעה כרכרה">
            <a:extLst>
              <a:ext uri="{FF2B5EF4-FFF2-40B4-BE49-F238E27FC236}">
                <a16:creationId xmlns:a16="http://schemas.microsoft.com/office/drawing/2014/main" id="{DDAF0DE2-5C65-42D5-A880-FEE27C3451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36301" y="1436539"/>
            <a:ext cx="52974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תוצאת תמונה עבור דף צביעה ברד">
            <a:extLst>
              <a:ext uri="{FF2B5EF4-FFF2-40B4-BE49-F238E27FC236}">
                <a16:creationId xmlns:a16="http://schemas.microsoft.com/office/drawing/2014/main" id="{8EB580DB-D928-4059-8642-AE3EE74672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10" t="34178" r="14623"/>
          <a:stretch/>
        </p:blipFill>
        <p:spPr bwMode="auto">
          <a:xfrm rot="1313262">
            <a:off x="7546018" y="692457"/>
            <a:ext cx="1252457" cy="355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4FA96C-F12C-4467-9175-07908D93FE53}"/>
              </a:ext>
            </a:extLst>
          </p:cNvPr>
          <p:cNvSpPr txBox="1"/>
          <p:nvPr/>
        </p:nvSpPr>
        <p:spPr>
          <a:xfrm>
            <a:off x="6140776" y="5196007"/>
            <a:ext cx="3735539" cy="166199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>
              <a:spcBef>
                <a:spcPts val="1200"/>
              </a:spcBef>
            </a:pPr>
            <a:r>
              <a:rPr lang="he-IL" dirty="0"/>
              <a:t>כִּתְבוּ בַּמָּקוֹם הַמַּתְאִים בַּצִּיּוּר:</a:t>
            </a:r>
          </a:p>
          <a:p>
            <a:pPr algn="r">
              <a:spcBef>
                <a:spcPts val="1200"/>
              </a:spcBef>
            </a:pPr>
            <a:r>
              <a:rPr lang="he-IL" dirty="0"/>
              <a:t>כִּרְכָּרָה, רַעַם, בָּרָד.</a:t>
            </a:r>
          </a:p>
          <a:p>
            <a:pPr algn="r">
              <a:spcBef>
                <a:spcPts val="1200"/>
              </a:spcBef>
            </a:pPr>
            <a:r>
              <a:rPr lang="he-IL" dirty="0"/>
              <a:t>צַיְּרוּ פְּרִיטִים נוֹסָפִים בָּהֶם שׁוֹמְעִים רָ/רַ.</a:t>
            </a:r>
          </a:p>
          <a:p>
            <a:pPr algn="r">
              <a:spcBef>
                <a:spcPts val="1200"/>
              </a:spcBef>
            </a:pPr>
            <a:r>
              <a:rPr lang="he-IL" dirty="0"/>
              <a:t>צִבְעוּ לַהֲנָאַתְכֶם.</a:t>
            </a:r>
            <a:endParaRPr lang="en-US" dirty="0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71971551-A418-462B-B966-CB8809424B5A}"/>
              </a:ext>
            </a:extLst>
          </p:cNvPr>
          <p:cNvSpPr/>
          <p:nvPr/>
        </p:nvSpPr>
        <p:spPr>
          <a:xfrm>
            <a:off x="7995980" y="3719744"/>
            <a:ext cx="1291608" cy="3798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;</a:t>
            </a: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94A1C93C-2C45-47EF-AF98-C8AA502C0605}"/>
              </a:ext>
            </a:extLst>
          </p:cNvPr>
          <p:cNvSpPr/>
          <p:nvPr/>
        </p:nvSpPr>
        <p:spPr>
          <a:xfrm>
            <a:off x="3408242" y="1121899"/>
            <a:ext cx="1291608" cy="3798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E79AB2C7-3E7C-4498-BCCF-57CC2F2B722E}"/>
              </a:ext>
            </a:extLst>
          </p:cNvPr>
          <p:cNvSpPr/>
          <p:nvPr/>
        </p:nvSpPr>
        <p:spPr>
          <a:xfrm>
            <a:off x="701428" y="2815701"/>
            <a:ext cx="1291608" cy="3798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0330568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24</Words>
  <Application>Microsoft Office PowerPoint</Application>
  <PresentationFormat>נייר A4 ‏(210x297 מ"מ)</PresentationFormat>
  <Paragraphs>5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תמי לדאני</dc:creator>
  <cp:lastModifiedBy>תמי לדאני</cp:lastModifiedBy>
  <cp:revision>2</cp:revision>
  <dcterms:created xsi:type="dcterms:W3CDTF">2017-09-23T23:28:08Z</dcterms:created>
  <dcterms:modified xsi:type="dcterms:W3CDTF">2017-09-23T23:41:14Z</dcterms:modified>
</cp:coreProperties>
</file>