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95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83ECDC7-034B-4D6C-B9B9-C61ECDB9AC7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A9A0D8E-ABCE-4C3C-92AB-97987DDAFA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77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A0D8E-ABCE-4C3C-92AB-97987DDAFADF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675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062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073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478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106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54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1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423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156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710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348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3F17-8439-441D-A0FE-F3F0531E65E0}" type="datetimeFigureOut">
              <a:rPr lang="he-IL" smtClean="0"/>
              <a:t>ד'/אב/תשע"ח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DA56-4391-4153-800A-A32013F90D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549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6077" y="155898"/>
            <a:ext cx="8823754" cy="4597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algn="ctr"/>
            <a:endParaRPr lang="he-IL" sz="4800" dirty="0">
              <a:latin typeface="Anka CLM" pitchFamily="2" charset="-79"/>
              <a:cs typeface="Anka CLM" pitchFamily="2" charset="-79"/>
            </a:endParaRPr>
          </a:p>
          <a:p>
            <a:pPr algn="ctr"/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Anka CLM" pitchFamily="2" charset="-79"/>
                <a:cs typeface="Anka CLM" pitchFamily="2" charset="-79"/>
              </a:rPr>
              <a:t>רעיונות לפעילויות </a:t>
            </a:r>
          </a:p>
          <a:p>
            <a:pPr algn="ctr"/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Anka CLM" pitchFamily="2" charset="-79"/>
                <a:cs typeface="Anka CLM" pitchFamily="2" charset="-79"/>
              </a:rPr>
              <a:t>בתחילת השנה</a:t>
            </a:r>
          </a:p>
          <a:p>
            <a:endParaRPr lang="he-IL" sz="4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194"/>
          <a:stretch/>
        </p:blipFill>
        <p:spPr>
          <a:xfrm>
            <a:off x="3846840" y="379514"/>
            <a:ext cx="5387972" cy="1060179"/>
          </a:xfrm>
          <a:prstGeom prst="rect">
            <a:avLst/>
          </a:prstGeom>
        </p:spPr>
      </p:pic>
      <p:pic>
        <p:nvPicPr>
          <p:cNvPr id="7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6" y="6528741"/>
            <a:ext cx="1486812" cy="3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21720" r="460" b="20163"/>
          <a:stretch/>
        </p:blipFill>
        <p:spPr>
          <a:xfrm>
            <a:off x="4625886" y="4967414"/>
            <a:ext cx="3988340" cy="156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69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984" y="87805"/>
            <a:ext cx="8807116" cy="1225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Anka CLM" pitchFamily="2" charset="-79"/>
                <a:cs typeface="Anka CLM" pitchFamily="2" charset="-79"/>
              </a:rPr>
              <a:t>שלום כיתה א</a:t>
            </a:r>
          </a:p>
          <a:p>
            <a:endParaRPr lang="he-IL" dirty="0"/>
          </a:p>
        </p:txBody>
      </p:sp>
      <p:pic>
        <p:nvPicPr>
          <p:cNvPr id="4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6" y="6421737"/>
            <a:ext cx="1486812" cy="3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.fsdv2-1.fna.fbcdn.net/v/t1.15752-9/36632262_2053692461626060_3357917161292038144_n.jpg?_nc_cat=0&amp;oh=dbcccad3a6500225ff7acb104ce57cea&amp;oe=5BADA4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2114" r="-308"/>
          <a:stretch/>
        </p:blipFill>
        <p:spPr bwMode="auto">
          <a:xfrm>
            <a:off x="3998066" y="1513154"/>
            <a:ext cx="2597285" cy="17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content.fsdv2-1.fna.fbcdn.net/v/t1.15752-9/36876741_2059820764346563_2653968280561123328_n.jpg?_nc_cat=0&amp;oh=241778f6a405f3adcd7dcde3b8d89af8&amp;oe=5BE6033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r="1396"/>
          <a:stretch/>
        </p:blipFill>
        <p:spPr bwMode="auto">
          <a:xfrm>
            <a:off x="808916" y="1513154"/>
            <a:ext cx="2400131" cy="17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content.fsdv2-1.fna.fbcdn.net/v/t1.15752-9/36910841_2061176944210945_8188452929049460736_n.jpg?_nc_cat=0&amp;oh=a108ed1df3a23417bad49b21f45de728&amp;oe=5BCF014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2271"/>
          <a:stretch/>
        </p:blipFill>
        <p:spPr bwMode="auto">
          <a:xfrm>
            <a:off x="3998067" y="3967648"/>
            <a:ext cx="2500008" cy="20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.fsdv2-1.fna.fbcdn.net/v/t1.15752-9/37136462_2065317940463512_887074758540132352_n.jpg?_nc_cat=0&amp;oh=d2c2b665f2704b628064d4a95419d362&amp;oe=5BD6640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2090" r="2514"/>
          <a:stretch/>
        </p:blipFill>
        <p:spPr bwMode="auto">
          <a:xfrm>
            <a:off x="808916" y="3967648"/>
            <a:ext cx="2400131" cy="20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EB84D6-2B8D-4F83-99F1-2A299CD0F4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7095" y="1360690"/>
            <a:ext cx="47529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249" y="191032"/>
            <a:ext cx="8807116" cy="1225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Anka CLM" pitchFamily="2" charset="-79"/>
                <a:cs typeface="Anka CLM" pitchFamily="2" charset="-79"/>
              </a:rPr>
              <a:t>והילד הזה הוא אני</a:t>
            </a:r>
          </a:p>
          <a:p>
            <a:endParaRPr lang="he-IL" dirty="0"/>
          </a:p>
        </p:txBody>
      </p:sp>
      <p:pic>
        <p:nvPicPr>
          <p:cNvPr id="3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4" y="6459155"/>
            <a:ext cx="1486812" cy="3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sdv2-1.fna.fbcdn.net/v/t1.15752-9/36529569_2052740278387945_6145779088800874496_n.jpg?_nc_cat=0&amp;oh=33351d878d3ed809f84d5f4329f9f708&amp;oe=5BA037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0" y="3463881"/>
            <a:ext cx="2043928" cy="28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sdv2-1.fna.fbcdn.net/v/t1.15752-9/36499878_2052740005054639_59635114098819072_n.jpg?_nc_cat=0&amp;oh=7741177a5b5932404120aee55fbffd67&amp;oe=5BDF2E6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" t="1217" r="2382" b="2267"/>
          <a:stretch/>
        </p:blipFill>
        <p:spPr bwMode="auto">
          <a:xfrm>
            <a:off x="3032907" y="3452181"/>
            <a:ext cx="1999563" cy="2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sdv2-1.fna.fbcdn.net/v/t1.15752-9/36654584_2052747895053850_1311880267161403392_n.jpg?_nc_cat=0&amp;oh=86831bc7364019e416718465feafcc5f&amp;oe=5BA5938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-135" r="2445" b="10239"/>
          <a:stretch/>
        </p:blipFill>
        <p:spPr bwMode="auto">
          <a:xfrm>
            <a:off x="9356425" y="3087482"/>
            <a:ext cx="2102283" cy="281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.fsdv2-1.fna.fbcdn.net/v/t1.15752-9/36569221_2052748231720483_2430813822949261312_n.jpg?_nc_cat=0&amp;oh=3fed678a818ad74ba49a0f38bfb2b0a1&amp;oe=5BB0618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t="-676" r="13373" b="676"/>
          <a:stretch/>
        </p:blipFill>
        <p:spPr bwMode="auto">
          <a:xfrm>
            <a:off x="6042002" y="3463880"/>
            <a:ext cx="2198452" cy="28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6C9764-0748-4C6E-AD71-133D29A33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602652"/>
            <a:ext cx="121158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6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7345" y="97277"/>
            <a:ext cx="8807116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solidFill>
                  <a:schemeClr val="accent1">
                    <a:lumMod val="75000"/>
                  </a:schemeClr>
                </a:solidFill>
                <a:latin typeface="Anka CLM" pitchFamily="2" charset="-79"/>
                <a:cs typeface="Anka CLM" pitchFamily="2" charset="-79"/>
              </a:rPr>
              <a:t>מודעות פונולוגית</a:t>
            </a:r>
          </a:p>
        </p:txBody>
      </p:sp>
      <p:pic>
        <p:nvPicPr>
          <p:cNvPr id="3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3" y="6431464"/>
            <a:ext cx="1486812" cy="3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D07904-E3AF-46C4-BD41-59CD3769D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" y="1154614"/>
            <a:ext cx="117824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9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3" y="6431464"/>
            <a:ext cx="1486812" cy="3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sdv2-1.fna.fbcdn.net/v/t1.15752-9/36528636_2052873571707949_5264204018703400960_n.jpg?_nc_cat=0&amp;oh=0d4255bbb918540d376122e80c811539&amp;oe=5BAB82A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02" y="4807044"/>
            <a:ext cx="2991983" cy="20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sdv2-1.fna.fbcdn.net/v/t1.15752-9/36662260_2052891065039533_282191342895890432_n.jpg?_nc_cat=0&amp;oh=68da35c7d57c1287f4a52ccba1766a4c&amp;oe=5BA0CEB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14" y="3349323"/>
            <a:ext cx="1805638" cy="26263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content.fsdv2-1.fna.fbcdn.net/v/t1.15752-9/36850310_2059847071010599_9018913159565541376_n.jpg?_nc_cat=0&amp;oh=227a53922691eac5d3953e8691f17c80&amp;oe=5BA5542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03" r="1869"/>
          <a:stretch/>
        </p:blipFill>
        <p:spPr bwMode="auto">
          <a:xfrm>
            <a:off x="6712546" y="3352776"/>
            <a:ext cx="1863032" cy="26235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content.fsdv2-1.fna.fbcdn.net/v/t1.15752-9/36975133_2059846827677290_6527775245338673152_n.jpg?_nc_cat=0&amp;oh=4ab53c84b77e47df44e5664143278589&amp;oe=5BA241E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3" y="3341743"/>
            <a:ext cx="1774058" cy="262638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sdv2-1.fna.fbcdn.net/v/t1.15752-9/36781720_2059850304343609_223522252841287680_n.jpg?_nc_cat=0&amp;oh=80af77b72d2985c1ab8a22559289f3bd&amp;oe=5BA181B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3805" r="4242"/>
          <a:stretch/>
        </p:blipFill>
        <p:spPr bwMode="auto">
          <a:xfrm>
            <a:off x="2375730" y="3343011"/>
            <a:ext cx="1867390" cy="262511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96DE7-E4CD-4FAA-8643-14BBEFA26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160" y="77943"/>
            <a:ext cx="11296650" cy="2733675"/>
          </a:xfrm>
          <a:prstGeom prst="rect">
            <a:avLst/>
          </a:prstGeom>
        </p:spPr>
      </p:pic>
      <p:pic>
        <p:nvPicPr>
          <p:cNvPr id="2050" name="Picture 2" descr="https://scontent.fsdv2-1.fna.fbcdn.net/v/t1.15752-9/36591793_2052873325041307_2644101061349998592_n.jpg?_nc_cat=0&amp;oh=2b5017a90b6af8a108ef31897dba79a2&amp;oe=5BA8224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02" y="2733938"/>
            <a:ext cx="3014431" cy="20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9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onusbooks.co.il/images/logo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6" y="6460647"/>
            <a:ext cx="1486812" cy="3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.fsdv2-1.fna.fbcdn.net/v/t1.15752-9/36870006_2059906067671366_4628404273116348416_n.jpg?_nc_cat=0&amp;oh=db59faace81b28d435c23fbc520cc193&amp;oe=5B9F86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3990" r="10670" b="4905"/>
          <a:stretch/>
        </p:blipFill>
        <p:spPr bwMode="auto">
          <a:xfrm>
            <a:off x="9611694" y="3160167"/>
            <a:ext cx="1945532" cy="28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content.fsdv2-1.fna.fbcdn.net/v/t1.15752-9/36002896_2042884892706817_5161008371330973696_n.jpg?_nc_cat=0&amp;oh=c9184099655814114d53763f09f3e9e9&amp;oe=5BE9130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48" y="3135753"/>
            <a:ext cx="1120820" cy="12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fsdv2-1.fna.fbcdn.net/v/t1.15752-9/36902163_2059908721004434_3907415354451689472_n.jpg?_nc_cat=0&amp;oh=308f240998d55cc63c4399b2dc2edca9&amp;oe=5BDFA8B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95" y="4724308"/>
            <a:ext cx="1071573" cy="10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××ª××× × ×©× â×Ö¸××Ö¼×Ö´× - ××× × ××××ª× ×' - ××××¢××ª ×¤×× ××××××ªâ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r="36718"/>
          <a:stretch/>
        </p:blipFill>
        <p:spPr bwMode="auto">
          <a:xfrm>
            <a:off x="3653422" y="2997993"/>
            <a:ext cx="1334036" cy="160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410DB4-FF5F-4EB6-9A3A-1B93F6525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46" y="25382"/>
            <a:ext cx="12030075" cy="295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E808C6-FF3F-4CF7-AB16-4ED239B938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560" y="3261988"/>
            <a:ext cx="2705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001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14</Words>
  <Application>Microsoft Office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Anka CLM</vt:lpstr>
      <vt:lpstr>Arial</vt:lpstr>
      <vt:lpstr>Calibri</vt:lpstr>
      <vt:lpstr>Calibri Light</vt:lpstr>
      <vt:lpstr>Times New Roman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פירסטטר</dc:creator>
  <cp:lastModifiedBy>Hila Itzhak</cp:lastModifiedBy>
  <cp:revision>46</cp:revision>
  <dcterms:created xsi:type="dcterms:W3CDTF">2018-07-03T10:17:21Z</dcterms:created>
  <dcterms:modified xsi:type="dcterms:W3CDTF">2018-07-16T11:37:20Z</dcterms:modified>
</cp:coreProperties>
</file>